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7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FF13C0B-38EC-C86E-8B2D-FEA067B43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Ecriture A Orne" panose="02010301010101010101" pitchFamily="50" charset="0"/>
                <a:ea typeface="Ebrima" panose="02000000000000000000" pitchFamily="2" charset="0"/>
                <a:cs typeface="Ebrima" panose="02000000000000000000" pitchFamily="2" charset="0"/>
              </a:rPr>
              <a:t>h k b</a:t>
            </a:r>
            <a:endParaRPr lang="fr-FR" dirty="0">
              <a:latin typeface="Ecriture A Orne" panose="02010301010101010101" pitchFamily="50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  <a:ea typeface="Ebrima" panose="02000000000000000000" pitchFamily="2" charset="0"/>
                <a:cs typeface="Ebrima" panose="02000000000000000000" pitchFamily="2" charset="0"/>
              </a:rPr>
              <a:t>haut – bas – koala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  <a:ea typeface="Ebrima" panose="02000000000000000000" pitchFamily="2" charset="0"/>
                <a:cs typeface="Ebrima" panose="02000000000000000000" pitchFamily="2" charset="0"/>
              </a:rPr>
              <a:t>Il hurlait.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  <a:ea typeface="Ebrima" panose="02000000000000000000" pitchFamily="2" charset="0"/>
                <a:cs typeface="Ebrima" panose="02000000000000000000" pitchFamily="2" charset="0"/>
              </a:rPr>
              <a:t>Elle aimait le kiwi et le kaki.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DCFADCF-C36C-5A94-2CEB-463089B72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F1BD76-5D3D-4CD1-B7E2-C127D356C861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7AF181-C1F5-44B0-A2E5-5E20BB1378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E17DE6-62C7-D039-B5FE-7EAC2B61C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617133" y="1336219"/>
            <a:ext cx="3522133" cy="2689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Mini-fichier « chacun son rôle 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 </a:t>
            </a:r>
            <a:r>
              <a:rPr lang="fr-FR" sz="3200" i="1" dirty="0">
                <a:latin typeface="Calibri" panose="020F0502020204030204" pitchFamily="34" charset="0"/>
                <a:cs typeface="Times New Roman" panose="02020603050405020304" pitchFamily="18" charset="0"/>
              </a:rPr>
              <a:t>Fiches 5 à 8 </a:t>
            </a:r>
            <a:endParaRPr lang="fr-FR" sz="2400" i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F6BC032-FC67-B521-7361-CFFE40D32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1576076-EC02-AFF8-BAE1-EF143C992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783" y="477819"/>
            <a:ext cx="3854040" cy="542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à la forme négative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37CB47-249A-441D-A7BE-B35C432171AD}"/>
              </a:ext>
            </a:extLst>
          </p:cNvPr>
          <p:cNvSpPr txBox="1"/>
          <p:nvPr/>
        </p:nvSpPr>
        <p:spPr>
          <a:xfrm>
            <a:off x="829094" y="1874571"/>
            <a:ext cx="8268724" cy="2863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3 phrases sur le modèle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Marianne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ans, les enfants ne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conduisent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222A43B-CE59-B8A9-00F5-B4F257743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127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Ecriture A Orne</vt:lpstr>
      <vt:lpstr>Marianne</vt:lpstr>
      <vt:lpstr>Thème Office</vt:lpstr>
      <vt:lpstr>Activités d’écriture</vt:lpstr>
      <vt:lpstr>Je copie :</vt:lpstr>
      <vt:lpstr>Présentation PowerPoint</vt:lpstr>
      <vt:lpstr>Présentation PowerPoint</vt:lpstr>
      <vt:lpstr>J’écris à la forme négative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2022-08-06T14:20:07Z</dcterms:modified>
</cp:coreProperties>
</file>